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130" d="100"/>
          <a:sy n="130" d="100"/>
        </p:scale>
        <p:origin x="-96" y="-2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699E5-113F-674D-93BF-7E92DF989E66}" type="datetime1">
              <a:rPr lang="en-US"/>
              <a:pPr>
                <a:defRPr/>
              </a:pPr>
              <a:t>3/13/12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E7AEA-8338-AE44-9500-ECA59B9910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981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E6CFB-0B81-9548-824D-5CB9080BFB5C}" type="datetime1">
              <a:rPr lang="en-US"/>
              <a:pPr>
                <a:defRPr/>
              </a:pPr>
              <a:t>3/13/12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DD760-D882-BB4D-9F6B-FADF91071D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579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194E9-865B-954B-8B48-554E69A2A0B6}" type="datetime1">
              <a:rPr lang="en-US"/>
              <a:pPr>
                <a:defRPr/>
              </a:pPr>
              <a:t>3/13/12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DFE9D-65B5-5F4B-B7E6-6810B56539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976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CE4C2-CCF9-964B-B49F-80226E3D6487}" type="datetime1">
              <a:rPr lang="en-US"/>
              <a:pPr>
                <a:defRPr/>
              </a:pPr>
              <a:t>3/13/12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1B36B-2FBC-934A-B939-C83483AA15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922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68626-BAE5-384F-9558-BC61DE7A865C}" type="datetime1">
              <a:rPr lang="en-US"/>
              <a:pPr>
                <a:defRPr/>
              </a:pPr>
              <a:t>3/13/12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A1F92-2932-1045-968B-CD2D2A3922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707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6E806-0C2F-6041-B860-1AA9FE398403}" type="datetime1">
              <a:rPr lang="en-US"/>
              <a:pPr>
                <a:defRPr/>
              </a:pPr>
              <a:t>3/13/12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969C4-E007-3245-A73F-742D8B7B2D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508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24436-F3F7-2640-90A5-66E7D71BA82D}" type="datetime1">
              <a:rPr lang="en-US"/>
              <a:pPr>
                <a:defRPr/>
              </a:pPr>
              <a:t>3/13/12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22555-168E-A44E-B386-E0E14A953B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654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8945D-41AC-E14A-8F80-613DBAA860EF}" type="datetime1">
              <a:rPr lang="en-US"/>
              <a:pPr>
                <a:defRPr/>
              </a:pPr>
              <a:t>3/13/12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AA8B8-DF9F-BB43-9C73-814301BBE0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436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0D9AF-1D77-7E46-85EF-3F7923C72A54}" type="datetime1">
              <a:rPr lang="en-US"/>
              <a:pPr>
                <a:defRPr/>
              </a:pPr>
              <a:t>3/13/12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D54B6-3825-1646-90E0-67FCCC16BF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619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F1459-1217-E248-9411-E7CAAA997427}" type="datetime1">
              <a:rPr lang="en-US"/>
              <a:pPr>
                <a:defRPr/>
              </a:pPr>
              <a:t>3/13/12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AB4AE-4AF4-7540-8D7B-68F131F88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112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C9247-2A39-0549-B3DD-A913460719E2}" type="datetime1">
              <a:rPr lang="en-US"/>
              <a:pPr>
                <a:defRPr/>
              </a:pPr>
              <a:t>3/13/12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EE94C-0EA3-2543-B8E0-67994BC695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585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52983E34-AAAC-7D48-88B2-562A9BDF91F0}" type="datetime1">
              <a:rPr lang="en-US"/>
              <a:pPr>
                <a:defRPr/>
              </a:pPr>
              <a:t>3/13/12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1E65F0E3-A9A2-6442-916C-E1C33CB3F5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ＭＳ Ｐゴシック" charset="-128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ubtitle 4"/>
          <p:cNvSpPr>
            <a:spLocks noGrp="1"/>
          </p:cNvSpPr>
          <p:nvPr>
            <p:ph type="subTitle" idx="1"/>
          </p:nvPr>
        </p:nvSpPr>
        <p:spPr>
          <a:xfrm>
            <a:off x="1071563" y="2359025"/>
            <a:ext cx="7189787" cy="2400300"/>
          </a:xfrm>
        </p:spPr>
        <p:txBody>
          <a:bodyPr/>
          <a:lstStyle/>
          <a:p>
            <a:r>
              <a:rPr lang="en-US" i="1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For the Sake of the Viewer</a:t>
            </a:r>
            <a:endParaRPr lang="en-US" altLang="ja-JP" i="1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Lorna </a:t>
            </a:r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Simpson</a:t>
            </a:r>
            <a:endParaRPr lang="en-US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  <a:p>
            <a:r>
              <a:rPr lang="en-US" dirty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© </a:t>
            </a:r>
            <a:r>
              <a:rPr lang="en-US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1992</a:t>
            </a:r>
            <a:endParaRPr lang="en-US" dirty="0">
              <a:solidFill>
                <a:schemeClr val="bg1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5503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Loma Simpson</a:t>
            </a:r>
          </a:p>
        </p:txBody>
      </p:sp>
      <p:pic>
        <p:nvPicPr>
          <p:cNvPr id="2" name="Picture 1" descr="Simpson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225" y="0"/>
            <a:ext cx="7833775" cy="64550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5503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Loma Simpson</a:t>
            </a:r>
          </a:p>
        </p:txBody>
      </p:sp>
      <p:pic>
        <p:nvPicPr>
          <p:cNvPr id="2" name="Picture 1" descr="Simpson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5400"/>
            <a:ext cx="9144000" cy="393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289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5503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Loma Simpson</a:t>
            </a:r>
          </a:p>
        </p:txBody>
      </p:sp>
      <p:pic>
        <p:nvPicPr>
          <p:cNvPr id="2" name="Picture 1" descr="Simpson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914400"/>
            <a:ext cx="9144000" cy="469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5373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5503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Loma Simpson</a:t>
            </a:r>
          </a:p>
        </p:txBody>
      </p:sp>
      <p:pic>
        <p:nvPicPr>
          <p:cNvPr id="2" name="Picture 1" descr="Simpson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1640"/>
            <a:ext cx="9144000" cy="338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500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5503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Loma Simpson</a:t>
            </a:r>
          </a:p>
        </p:txBody>
      </p:sp>
      <p:pic>
        <p:nvPicPr>
          <p:cNvPr id="2" name="Picture 1" descr="Simpson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0"/>
            <a:ext cx="9144000" cy="3794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537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5503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Loma Simpson</a:t>
            </a:r>
          </a:p>
        </p:txBody>
      </p:sp>
      <p:pic>
        <p:nvPicPr>
          <p:cNvPr id="2" name="Picture 1" descr="Simpson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364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500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5503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Loma Simpson</a:t>
            </a:r>
          </a:p>
        </p:txBody>
      </p:sp>
      <p:pic>
        <p:nvPicPr>
          <p:cNvPr id="2" name="Picture 1" descr="Simpson0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4308"/>
            <a:ext cx="9144000" cy="427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5373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Content Placeholder 2"/>
          <p:cNvSpPr>
            <a:spLocks noGrp="1"/>
          </p:cNvSpPr>
          <p:nvPr>
            <p:ph idx="1"/>
          </p:nvPr>
        </p:nvSpPr>
        <p:spPr>
          <a:xfrm>
            <a:off x="914400" y="-12700"/>
            <a:ext cx="7315200" cy="5486400"/>
          </a:xfrm>
        </p:spPr>
        <p:txBody>
          <a:bodyPr/>
          <a:lstStyle/>
          <a:p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914400" y="6455030"/>
            <a:ext cx="7315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>
            <a:normAutofit/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cs typeface="ＭＳ Ｐゴシック" charset="-128"/>
              </a:rPr>
              <a:t>Loma Simpson</a:t>
            </a:r>
          </a:p>
        </p:txBody>
      </p:sp>
      <p:pic>
        <p:nvPicPr>
          <p:cNvPr id="2" name="Picture 1" descr="Simpson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21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500204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 Presentation.pot</Template>
  <TotalTime>156</TotalTime>
  <Words>26</Words>
  <Application>Microsoft Macintosh PowerPoint</Application>
  <PresentationFormat>On-screen Show (4:3)</PresentationFormat>
  <Paragraphs>11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Slide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Georgia Institute of Technology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Sara Frederick</dc:creator>
  <cp:lastModifiedBy>Hamza Hasan</cp:lastModifiedBy>
  <cp:revision>6</cp:revision>
  <dcterms:created xsi:type="dcterms:W3CDTF">2010-11-03T23:26:30Z</dcterms:created>
  <dcterms:modified xsi:type="dcterms:W3CDTF">2012-03-13T16:53:05Z</dcterms:modified>
</cp:coreProperties>
</file>